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6" r:id="rId4"/>
    <p:sldId id="272" r:id="rId5"/>
    <p:sldId id="267" r:id="rId6"/>
    <p:sldId id="270" r:id="rId7"/>
    <p:sldId id="271" r:id="rId8"/>
  </p:sldIdLst>
  <p:sldSz cx="6858000" cy="9144000" type="screen4x3"/>
  <p:notesSz cx="6858000" cy="9144000"/>
  <p:custDataLst>
    <p:tags r:id="rId1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3" d="100"/>
          <a:sy n="53" d="100"/>
        </p:scale>
        <p:origin x="226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hyperlink" Target="&#31532;78&#35838;%20%20&#36890;&#21147;&#21512;&#20316;&#30340;100&#20010;&#25968;(&#23436;&#25972;).cpp" TargetMode="External"/><Relationship Id="rId5" Type="http://schemas.openxmlformats.org/officeDocument/2006/relationships/hyperlink" Target="&#31532;78&#35838;%20%20&#36890;&#21147;&#21512;&#20316;&#30340;100&#20010;&#25968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1628800" y="3310116"/>
            <a:ext cx="432682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3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78</a:t>
            </a:r>
            <a:r>
              <a:rPr lang="zh-CN" altLang="en-US" sz="3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3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3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通力合作的</a:t>
            </a:r>
            <a:r>
              <a:rPr lang="en-US" altLang="zh-CN" sz="3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100</a:t>
            </a:r>
            <a:r>
              <a:rPr lang="zh-CN" altLang="en-US" sz="3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个数</a:t>
            </a:r>
            <a:endParaRPr lang="zh-CN" altLang="en-US" sz="3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3347864"/>
            <a:ext cx="1944216" cy="2438047"/>
          </a:xfrm>
          <a:prstGeom prst="rect">
            <a:avLst/>
          </a:prstGeom>
        </p:spPr>
      </p:pic>
      <p:sp>
        <p:nvSpPr>
          <p:cNvPr id="5" name="AutoShape 1037"/>
          <p:cNvSpPr>
            <a:spLocks noChangeArrowheads="1"/>
          </p:cNvSpPr>
          <p:nvPr/>
        </p:nvSpPr>
        <p:spPr bwMode="auto">
          <a:xfrm>
            <a:off x="2262981" y="2687038"/>
            <a:ext cx="4267200" cy="1884961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66675" indent="756285" algn="just">
              <a:spcAft>
                <a:spcPts val="0"/>
              </a:spcAft>
            </a:pP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利用递归算法，试编一程序，输出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到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的自然数。</a:t>
            </a:r>
            <a:endParaRPr lang="zh-CN" sz="2800" kern="10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102163" y="6190344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7">
            <a:hlinkClick r:id="rId5" tooltip="点一点" action="ppaction://hlinkfile"/>
          </p:cNvPr>
          <p:cNvSpPr txBox="1"/>
          <p:nvPr/>
        </p:nvSpPr>
        <p:spPr>
          <a:xfrm>
            <a:off x="2481545" y="6146029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文本框 18">
            <a:hlinkClick r:id="rId6" tooltip="点一点" action="ppaction://hlinkfile"/>
          </p:cNvPr>
          <p:cNvSpPr txBox="1"/>
          <p:nvPr/>
        </p:nvSpPr>
        <p:spPr>
          <a:xfrm>
            <a:off x="2481545" y="683928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704" y="2308005"/>
            <a:ext cx="5200650" cy="2809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789040" y="961099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kern="100">
                <a:ea typeface="楷体" panose="02010609060101010101" pitchFamily="49" charset="-122"/>
                <a:cs typeface="Times New Roman" panose="02020603050405020304" pitchFamily="18" charset="0"/>
              </a:rPr>
              <a:t>函数声明</a:t>
            </a:r>
            <a:endParaRPr lang="zh-CN" altLang="en-US" sz="4000"/>
          </a:p>
        </p:txBody>
      </p:sp>
      <p:sp>
        <p:nvSpPr>
          <p:cNvPr id="3" name="矩形 2"/>
          <p:cNvSpPr/>
          <p:nvPr/>
        </p:nvSpPr>
        <p:spPr>
          <a:xfrm>
            <a:off x="577403" y="2118706"/>
            <a:ext cx="44791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kern="10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void  show(int n); </a:t>
            </a:r>
            <a:endParaRPr lang="zh-CN" altLang="en-US" sz="3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7046" y="2871256"/>
            <a:ext cx="493982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>
              <a:spcAft>
                <a:spcPts val="0"/>
              </a:spcAft>
            </a:pPr>
            <a:r>
              <a:rPr lang="en-US" altLang="zh-CN" sz="3200" kern="100">
                <a:latin typeface="Consolas" panose="020B0609020204030204" pitchFamily="49" charset="0"/>
                <a:cs typeface="Calibri" panose="020F0502020204030204" pitchFamily="34" charset="0"/>
              </a:rPr>
              <a:t>int main( )</a:t>
            </a:r>
            <a:endParaRPr lang="zh-CN" altLang="zh-CN" sz="3200" kern="10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indent="355600">
              <a:spcAft>
                <a:spcPts val="0"/>
              </a:spcAft>
            </a:pPr>
            <a:r>
              <a:rPr lang="en-US" altLang="zh-CN" sz="3200" kern="100">
                <a:latin typeface="Consolas" panose="020B0609020204030204" pitchFamily="49" charset="0"/>
                <a:cs typeface="Calibri" panose="020F0502020204030204" pitchFamily="34" charset="0"/>
              </a:rPr>
              <a:t>{</a:t>
            </a:r>
            <a:endParaRPr lang="zh-CN" altLang="zh-CN" sz="3200" kern="10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indent="355600">
              <a:spcAft>
                <a:spcPts val="0"/>
              </a:spcAft>
            </a:pPr>
            <a:r>
              <a:rPr lang="en-US" altLang="zh-CN" sz="3200" kern="100">
                <a:latin typeface="Consolas" panose="020B0609020204030204" pitchFamily="49" charset="0"/>
                <a:cs typeface="Calibri" panose="020F0502020204030204" pitchFamily="34" charset="0"/>
              </a:rPr>
              <a:t>	</a:t>
            </a:r>
            <a:endParaRPr lang="en-US" altLang="zh-CN" sz="3200" kern="10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indent="355600">
              <a:spcAft>
                <a:spcPts val="0"/>
              </a:spcAft>
            </a:pPr>
            <a:r>
              <a:rPr lang="en-US" altLang="zh-CN" sz="3200" kern="100">
                <a:latin typeface="Consolas" panose="020B0609020204030204" pitchFamily="49" charset="0"/>
                <a:cs typeface="Calibri" panose="020F0502020204030204" pitchFamily="34" charset="0"/>
              </a:rPr>
              <a:t>	return 0;</a:t>
            </a:r>
            <a:endParaRPr lang="zh-CN" altLang="zh-CN" sz="3200" kern="10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indent="355600">
              <a:spcAft>
                <a:spcPts val="0"/>
              </a:spcAft>
            </a:pPr>
            <a:r>
              <a:rPr lang="en-US" altLang="zh-CN" sz="3200" kern="100">
                <a:latin typeface="Consolas" panose="020B0609020204030204" pitchFamily="49" charset="0"/>
                <a:cs typeface="Calibri" panose="020F0502020204030204" pitchFamily="34" charset="0"/>
              </a:rPr>
              <a:t>}</a:t>
            </a:r>
            <a:endParaRPr lang="zh-CN" altLang="zh-CN" sz="3200" kern="10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indent="355600">
              <a:spcAft>
                <a:spcPts val="0"/>
              </a:spcAft>
            </a:pPr>
            <a:r>
              <a:rPr lang="en-US" altLang="zh-CN" sz="3200" kern="100">
                <a:latin typeface="Consolas" panose="020B0609020204030204" pitchFamily="49" charset="0"/>
                <a:cs typeface="Calibri" panose="020F0502020204030204" pitchFamily="34" charset="0"/>
              </a:rPr>
              <a:t>void  show(int n)</a:t>
            </a:r>
            <a:endParaRPr lang="zh-CN" altLang="zh-CN" sz="3200" kern="10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indent="355600">
              <a:spcAft>
                <a:spcPts val="0"/>
              </a:spcAft>
            </a:pPr>
            <a:r>
              <a:rPr lang="en-US" altLang="zh-CN" sz="3200" kern="100">
                <a:latin typeface="Consolas" panose="020B0609020204030204" pitchFamily="49" charset="0"/>
                <a:cs typeface="Calibri" panose="020F0502020204030204" pitchFamily="34" charset="0"/>
              </a:rPr>
              <a:t>{</a:t>
            </a:r>
            <a:endParaRPr lang="zh-CN" altLang="zh-CN" sz="3200" kern="10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indent="355600">
              <a:spcAft>
                <a:spcPts val="0"/>
              </a:spcAft>
            </a:pPr>
            <a:endParaRPr lang="en-US" altLang="zh-CN" sz="3200" kern="10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indent="355600">
              <a:spcAft>
                <a:spcPts val="0"/>
              </a:spcAft>
            </a:pPr>
            <a:r>
              <a:rPr lang="en-US" altLang="zh-CN" sz="3200" kern="100">
                <a:latin typeface="Consolas" panose="020B0609020204030204" pitchFamily="49" charset="0"/>
                <a:cs typeface="Calibri" panose="020F0502020204030204" pitchFamily="34" charset="0"/>
              </a:rPr>
              <a:t>}</a:t>
            </a:r>
            <a:endParaRPr lang="zh-CN" altLang="zh-CN" sz="3200" kern="10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4d2b1311-e6ef-4515-8f7a-f4d298b20c7d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WPS 演示</Application>
  <PresentationFormat>全屏显示(4:3)</PresentationFormat>
  <Paragraphs>33</Paragraphs>
  <Slides>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</vt:i4>
      </vt:variant>
    </vt:vector>
  </HeadingPairs>
  <TitlesOfParts>
    <vt:vector size="22" baseType="lpstr">
      <vt:lpstr>Arial</vt:lpstr>
      <vt:lpstr>宋体</vt:lpstr>
      <vt:lpstr>Wingdings</vt:lpstr>
      <vt:lpstr>仿宋</vt:lpstr>
      <vt:lpstr>楷体</vt:lpstr>
      <vt:lpstr>Times New Roman</vt:lpstr>
      <vt:lpstr>华文楷体</vt:lpstr>
      <vt:lpstr>Consolas</vt:lpstr>
      <vt:lpstr>Calibri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66</cp:revision>
  <dcterms:created xsi:type="dcterms:W3CDTF">2017-03-13T11:27:00Z</dcterms:created>
  <dcterms:modified xsi:type="dcterms:W3CDTF">2023-03-31T09:43:51Z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E4EEEEE3CBBB43FF99B72567507F857B_12</vt:lpwstr>
  </property>
  <property fmtid="{D5CDD505-2E9C-101B-9397-08002B2CF9AE}" pid="3" name="KSOProductBuildVer">
    <vt:lpwstr>2052-11.1.0.14036</vt:lpwstr>
  </property>
</Properties>
</file>